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lundi, 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 mai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more foods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157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Shop for food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156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Ask for the quantity you want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74</cp:revision>
  <dcterms:created xsi:type="dcterms:W3CDTF">2011-09-14T23:22:57Z</dcterms:created>
  <dcterms:modified xsi:type="dcterms:W3CDTF">2012-05-07T13:14:00Z</dcterms:modified>
</cp:coreProperties>
</file>